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 snapToObjects="1">
      <p:cViewPr varScale="1">
        <p:scale>
          <a:sx n="45" d="100"/>
          <a:sy n="45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F6BDAFE-9B3E-7943-A010-73A2445CD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2666CFAD-3D4C-0D45-A117-E962CD867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505218C-EA77-5540-A23B-527AA36CD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D98F-8660-F949-9ED3-18A8B887B92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8D4B845-6C95-7B45-9E81-B53D22D4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355CE41-2D6E-5B4F-ADFD-B63A66FB5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4DB85-6032-814A-B945-54808D317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35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DCDC518-0630-0845-BE15-5DB4FBBCA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9EDEC84B-4F79-D846-A996-517679B2E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D3D8AB0-E490-4F4C-BC50-A5293F729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D98F-8660-F949-9ED3-18A8B887B92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3949B93-5AF8-374A-8AA1-639A2CE69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7172E20-5AC2-DF43-B31D-5ECCAD9A7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4DB85-6032-814A-B945-54808D317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767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2C6A2676-1F1A-2D49-BE42-E3227A5269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475ACA3-0257-564B-A439-0F6B7AB4F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CA711A87-9718-7848-853B-B7264B4DB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D98F-8660-F949-9ED3-18A8B887B92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DF31722-8F5D-E34D-8064-D1B7D8466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5224D1A-DEE1-4B45-9740-26684400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4DB85-6032-814A-B945-54808D317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416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5FA9602-F544-DB4F-92AA-1F4BBB7A5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05614CD-1779-8245-A259-88D1A37D6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1003125-4DB6-E04A-AEEA-2F835D3D3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D98F-8660-F949-9ED3-18A8B887B92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56BD260-FA15-664C-AB02-F54D377B5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694303C-AAB3-CB4C-B71F-CFD706162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4DB85-6032-814A-B945-54808D317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040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7B55CB8-8D57-2742-9F2D-F60EA975C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7A36510-A5C7-444F-876D-116B76723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735877A-27EE-C146-8B38-11EEFC75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D98F-8660-F949-9ED3-18A8B887B92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DF2DDFF-04A1-524B-8934-3EE0FADA1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A502739-8F91-3C4B-8A2A-FB7BE5B13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4DB85-6032-814A-B945-54808D317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11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760BE29-6E3B-3E45-B02A-1615B8210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E0376ED-911D-F345-BDAD-91FB7D2F6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5DB5CBE5-BC39-4449-887D-7E7AA347DC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9AC878B7-6B9B-054E-B5E8-88BF540E2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D98F-8660-F949-9ED3-18A8B887B92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5695C9CB-6B9E-A24B-903B-BFB84330C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72A3809-D426-9D4A-9ADE-B9C0C5775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4DB85-6032-814A-B945-54808D317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010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A6B34D6-92BB-9644-9D8D-551B8FFF6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FF27CF2B-3DE6-C149-A697-606AF81B8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6567E73-4FC9-7247-93A2-CD4A1E6E3F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5A037643-6B87-F94B-BC4A-883683A2F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4BD4D2FB-9DFA-C444-B976-BE80A8FC91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35BE7794-6C77-7B44-B35B-7A68D3F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D98F-8660-F949-9ED3-18A8B887B92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725314D0-D27A-C741-837A-3C56F333D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ACD0DA33-B652-A242-8399-15FCEF73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4DB85-6032-814A-B945-54808D317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32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77AC5F6-B579-8A4C-8361-92D5BFCED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0285C6E6-7CB2-3E44-98F3-E6C751DDE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D98F-8660-F949-9ED3-18A8B887B92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DE9A42A7-E096-BA4C-80E5-E5F758E2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92B42CFE-18C2-5642-86D9-4A2BF3041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4DB85-6032-814A-B945-54808D317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582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9B11C0A8-AC98-C044-A28A-807ECF1F7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D98F-8660-F949-9ED3-18A8B887B92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B2DDB390-B53E-DE44-B2C0-79BD1AE8D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90BA8B74-C0F0-4E43-AFAF-CF160A605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4DB85-6032-814A-B945-54808D317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143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CF6D559-2CAC-C14F-88D8-FEE123581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12386BD-96D3-BF49-9589-2B9CBD9FE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985F18B-16A9-6247-AA12-041AC0B69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4E1921E2-1F33-1249-B9F3-10E2F0B00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D98F-8660-F949-9ED3-18A8B887B92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BE08FF07-25FB-4C4F-AB4D-A2413979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99A646A9-5E68-5546-96F4-C635A40CE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4DB85-6032-814A-B945-54808D317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72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475A7AF-1BE3-414C-B653-38CBCD0FC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8B9A008E-FCB8-3940-8A72-754C010B43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9A7BB166-BAFD-2840-A04E-823A485C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E4DA5EC5-8183-1442-A4A8-14215F8C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FD98F-8660-F949-9ED3-18A8B887B92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7ED0825-6626-6549-9946-25CC3E8D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47529F78-2E40-254F-9822-D129CA54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4DB85-6032-814A-B945-54808D317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46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EFAD0D0C-D7D7-124E-A5D1-9C0D2E8A7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000B9E00-C82E-474F-98EF-2B250ADA0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E9336DC-0C4D-394A-BF65-BE1C07E2B9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FD98F-8660-F949-9ED3-18A8B887B921}" type="datetimeFigureOut">
              <a:rPr lang="fr-FR" smtClean="0"/>
              <a:t>06/07/2021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C7BDD71F-59C3-F747-A981-FC8BA6D6CF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66A3295-53FC-1A40-92E5-88AE824C4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4DB85-6032-814A-B945-54808D3172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80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91F75DC-54B1-EA41-A71B-922C652A86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Shortbread</a:t>
            </a:r>
            <a:r>
              <a:rPr lang="fr-FR" dirty="0"/>
              <a:t> </a:t>
            </a:r>
            <a:r>
              <a:rPr lang="fr-FR" dirty="0" err="1"/>
              <a:t>millionaire</a:t>
            </a:r>
            <a:r>
              <a:rPr lang="fr-FR" dirty="0"/>
              <a:t> 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6AEDCC2A-A7CC-A549-A4B4-19A823D457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 err="1"/>
              <a:t>Merdaci</a:t>
            </a:r>
            <a:r>
              <a:rPr lang="fr-FR" dirty="0"/>
              <a:t> </a:t>
            </a:r>
            <a:r>
              <a:rPr lang="fr-FR" dirty="0" err="1"/>
              <a:t>lyna</a:t>
            </a:r>
            <a:r>
              <a:rPr lang="fr-FR" dirty="0"/>
              <a:t> 6</a:t>
            </a:r>
            <a:r>
              <a:rPr lang="fr-FR" baseline="30000" dirty="0"/>
              <a:t>e</a:t>
            </a:r>
            <a:r>
              <a:rPr lang="fr-FR" dirty="0"/>
              <a:t>4 </a:t>
            </a:r>
          </a:p>
          <a:p>
            <a:endParaRPr lang="fr-FR" dirty="0"/>
          </a:p>
          <a:p>
            <a:endParaRPr lang="fr-FR" dirty="0"/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6614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6A74607-ACFE-B841-AD5D-C0C04BA2E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0AB91E34-7E9A-A047-82DB-1EFDC5E5B0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5878" y="937846"/>
            <a:ext cx="4081874" cy="5239117"/>
          </a:xfrm>
        </p:spPr>
      </p:pic>
    </p:spTree>
    <p:extLst>
      <p:ext uri="{BB962C8B-B14F-4D97-AF65-F5344CB8AC3E}">
        <p14:creationId xmlns:p14="http://schemas.microsoft.com/office/powerpoint/2010/main" val="1606243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B408C7BE-C8F3-2045-B50D-C81AC2361F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5292" y="0"/>
            <a:ext cx="7561385" cy="6858000"/>
          </a:xfrm>
        </p:spPr>
      </p:pic>
    </p:spTree>
    <p:extLst>
      <p:ext uri="{BB962C8B-B14F-4D97-AF65-F5344CB8AC3E}">
        <p14:creationId xmlns:p14="http://schemas.microsoft.com/office/powerpoint/2010/main" val="4173879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F86C5C9-9B9A-9D46-A4FF-6F534A580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C6CE35AD-701E-CB4A-AC52-854370B0D6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7292" y="679938"/>
            <a:ext cx="5076093" cy="5812937"/>
          </a:xfrm>
        </p:spPr>
      </p:pic>
    </p:spTree>
    <p:extLst>
      <p:ext uri="{BB962C8B-B14F-4D97-AF65-F5344CB8AC3E}">
        <p14:creationId xmlns:p14="http://schemas.microsoft.com/office/powerpoint/2010/main" val="29088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BB42F57-A9A9-9847-9C0E-77184F81C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172D90B5-C8C4-9246-9B00-FEE30BB196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6554" y="820615"/>
            <a:ext cx="4032738" cy="5439508"/>
          </a:xfrm>
        </p:spPr>
      </p:pic>
    </p:spTree>
    <p:extLst>
      <p:ext uri="{BB962C8B-B14F-4D97-AF65-F5344CB8AC3E}">
        <p14:creationId xmlns:p14="http://schemas.microsoft.com/office/powerpoint/2010/main" val="2947374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E60B2EA-D4A5-7942-8CA3-DA2B469BD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23C6ABBA-E5BD-F942-9574-D7FE3B60D4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8585" y="1148862"/>
            <a:ext cx="3880337" cy="5344013"/>
          </a:xfrm>
        </p:spPr>
      </p:pic>
    </p:spTree>
    <p:extLst>
      <p:ext uri="{BB962C8B-B14F-4D97-AF65-F5344CB8AC3E}">
        <p14:creationId xmlns:p14="http://schemas.microsoft.com/office/powerpoint/2010/main" val="2210826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8B65E0B-DE0E-2A4C-B499-6E5BF9DB9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6A65AA50-9CF4-6042-B236-A3DCE8D17D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6892" y="785446"/>
            <a:ext cx="4138246" cy="5391517"/>
          </a:xfrm>
        </p:spPr>
      </p:pic>
    </p:spTree>
    <p:extLst>
      <p:ext uri="{BB962C8B-B14F-4D97-AF65-F5344CB8AC3E}">
        <p14:creationId xmlns:p14="http://schemas.microsoft.com/office/powerpoint/2010/main" val="270624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D54B94A-EAAA-B941-B0D8-912FB4B85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661865C1-36E3-E24F-B7E6-1A07EDA2F1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6554" y="527538"/>
            <a:ext cx="4126523" cy="5649425"/>
          </a:xfrm>
        </p:spPr>
      </p:pic>
    </p:spTree>
    <p:extLst>
      <p:ext uri="{BB962C8B-B14F-4D97-AF65-F5344CB8AC3E}">
        <p14:creationId xmlns:p14="http://schemas.microsoft.com/office/powerpoint/2010/main" val="850612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1B314C7-A735-0F43-AFCC-796D1F868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27684F03-6262-8E44-99C7-3C10E5FAC2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940090" y="-1058251"/>
            <a:ext cx="3263503" cy="589328"/>
          </a:xfr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014473B3-45EB-A44D-859B-B3E3E3E82A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4250" y="984738"/>
            <a:ext cx="5143500" cy="5873262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xmlns="" id="{5400F31D-29DA-5640-9E8F-5319CCFF69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213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62D4811-00A4-CB4B-8D67-D31F317CF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6EB578DD-ABEB-614D-9DE6-C9383F9CEE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0370" y="539262"/>
            <a:ext cx="4187382" cy="5637701"/>
          </a:xfrm>
        </p:spPr>
      </p:pic>
    </p:spTree>
    <p:extLst>
      <p:ext uri="{BB962C8B-B14F-4D97-AF65-F5344CB8AC3E}">
        <p14:creationId xmlns:p14="http://schemas.microsoft.com/office/powerpoint/2010/main" val="2930379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0C91808-C3CA-BC49-8A86-B67C2175F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xmlns="" id="{01D2D832-5472-7243-9E5A-88E7F4A181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1046" y="715108"/>
            <a:ext cx="4278923" cy="5461855"/>
          </a:xfrm>
        </p:spPr>
      </p:pic>
    </p:spTree>
    <p:extLst>
      <p:ext uri="{BB962C8B-B14F-4D97-AF65-F5344CB8AC3E}">
        <p14:creationId xmlns:p14="http://schemas.microsoft.com/office/powerpoint/2010/main" val="23471744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Grand écran</PresentationFormat>
  <Paragraphs>3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Shortbread millionaire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Shortbread millionaire</dc:title>
  <dc:creator>yassine merdaci</dc:creator>
  <cp:lastModifiedBy>Annkatherine DIEBOLD</cp:lastModifiedBy>
  <cp:revision>2</cp:revision>
  <dcterms:created xsi:type="dcterms:W3CDTF">2021-06-22T18:30:18Z</dcterms:created>
  <dcterms:modified xsi:type="dcterms:W3CDTF">2021-07-06T08:46:03Z</dcterms:modified>
</cp:coreProperties>
</file>